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59" r:id="rId6"/>
    <p:sldId id="266" r:id="rId7"/>
    <p:sldId id="263" r:id="rId8"/>
    <p:sldId id="267" r:id="rId9"/>
    <p:sldId id="264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90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3AF729-CE25-4EDC-A29E-29F1B619362F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8DCB9-99E0-4974-A174-FDE1CF3440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6725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C8CC17-5F90-4B68-B8B0-BDA744B5D0F5}" type="datetimeFigureOut">
              <a:rPr lang="en-US" smtClean="0"/>
              <a:pPr/>
              <a:t>9/8/2013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32BD502-1372-4AC0-884A-0CA30B9767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c5zbmYoxpj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 smtClean="0">
                <a:solidFill>
                  <a:schemeClr val="tx1"/>
                </a:solidFill>
              </a:rPr>
              <a:t/>
            </a:r>
            <a:br>
              <a:rPr lang="en-US" sz="9600" dirty="0" smtClean="0">
                <a:solidFill>
                  <a:schemeClr val="tx1"/>
                </a:solidFill>
              </a:rPr>
            </a:br>
            <a:r>
              <a:rPr lang="en-US" sz="9600" dirty="0" smtClean="0">
                <a:solidFill>
                  <a:schemeClr val="tx1"/>
                </a:solidFill>
              </a:rPr>
              <a:t/>
            </a:r>
            <a:br>
              <a:rPr lang="en-US" sz="9600" dirty="0" smtClean="0">
                <a:solidFill>
                  <a:schemeClr val="tx1"/>
                </a:solidFill>
              </a:rPr>
            </a:br>
            <a:r>
              <a:rPr lang="en-US" sz="8900" dirty="0" smtClean="0">
                <a:solidFill>
                  <a:schemeClr val="bg1">
                    <a:lumMod val="10000"/>
                  </a:schemeClr>
                </a:solidFill>
              </a:rPr>
              <a:t>ERHS KEY </a:t>
            </a:r>
            <a:r>
              <a:rPr lang="en-US" sz="8900" dirty="0" smtClean="0">
                <a:solidFill>
                  <a:schemeClr val="bg1">
                    <a:lumMod val="10000"/>
                  </a:schemeClr>
                </a:solidFill>
              </a:rPr>
              <a:t>CLUB</a:t>
            </a:r>
            <a:r>
              <a:rPr lang="en-US" sz="9600" dirty="0" smtClean="0">
                <a:solidFill>
                  <a:schemeClr val="tx1"/>
                </a:solidFill>
              </a:rPr>
              <a:t/>
            </a:r>
            <a:br>
              <a:rPr lang="en-US" sz="9600" dirty="0" smtClean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10, </a:t>
            </a:r>
            <a:r>
              <a:rPr lang="en-US" dirty="0" smtClean="0"/>
              <a:t>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9916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ADJOURNED 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DON’T FORGET:</a:t>
            </a:r>
          </a:p>
          <a:p>
            <a:pPr lvl="1"/>
            <a:r>
              <a:rPr lang="en-US" dirty="0" smtClean="0"/>
              <a:t>Join Key Club !</a:t>
            </a:r>
          </a:p>
          <a:p>
            <a:pPr lvl="1"/>
            <a:r>
              <a:rPr lang="en-US" dirty="0" smtClean="0"/>
              <a:t>Sign </a:t>
            </a:r>
            <a:r>
              <a:rPr lang="en-US" dirty="0" smtClean="0"/>
              <a:t>up </a:t>
            </a:r>
            <a:r>
              <a:rPr lang="en-US" smtClean="0"/>
              <a:t>for </a:t>
            </a:r>
            <a:r>
              <a:rPr lang="en-US" smtClean="0"/>
              <a:t>park clean </a:t>
            </a:r>
            <a:r>
              <a:rPr lang="en-US" dirty="0" smtClean="0"/>
              <a:t>up</a:t>
            </a:r>
          </a:p>
          <a:p>
            <a:pPr lvl="1"/>
            <a:r>
              <a:rPr lang="en-US" dirty="0" smtClean="0"/>
              <a:t>Sign </a:t>
            </a:r>
            <a:r>
              <a:rPr lang="en-US" dirty="0" smtClean="0"/>
              <a:t>up for Pets Smart </a:t>
            </a:r>
            <a:r>
              <a:rPr lang="en-US" dirty="0" smtClean="0"/>
              <a:t>volunteering</a:t>
            </a:r>
          </a:p>
          <a:p>
            <a:pPr lvl="1"/>
            <a:r>
              <a:rPr lang="en-US" dirty="0" smtClean="0"/>
              <a:t>Sign up for Car Wash </a:t>
            </a:r>
            <a:endParaRPr lang="en-US" dirty="0" smtClean="0"/>
          </a:p>
          <a:p>
            <a:pPr marL="365760" lvl="1" indent="0">
              <a:buNone/>
            </a:pPr>
            <a:endParaRPr lang="en-US" dirty="0"/>
          </a:p>
          <a:p>
            <a:pPr marL="365760" lvl="1" indent="0">
              <a:buNone/>
            </a:pPr>
            <a:r>
              <a:rPr lang="en-US" dirty="0" smtClean="0"/>
              <a:t>HAVE A NICE DAY ! (: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7712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10000"/>
                  </a:schemeClr>
                </a:solidFill>
              </a:rPr>
              <a:t>PLEDGE</a:t>
            </a:r>
            <a:endParaRPr lang="en-US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>
                <a:solidFill>
                  <a:schemeClr val="bg1">
                    <a:lumMod val="25000"/>
                  </a:schemeClr>
                </a:solidFill>
              </a:rPr>
              <a:t>I pledge on my honor to uphold the objects of Key Club International; to build my home, school, and community; to serve my nation and God; and combat all forces which tend to undermine these institutions.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424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5135562"/>
          </a:xfrm>
        </p:spPr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bg1">
                    <a:lumMod val="25000"/>
                  </a:schemeClr>
                </a:solidFill>
              </a:rPr>
              <a:t>OFFICERS FORMAL INTRODUCTION</a:t>
            </a:r>
            <a:endParaRPr lang="en-US" sz="6600" dirty="0">
              <a:solidFill>
                <a:schemeClr val="bg1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1736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7467600" cy="1143000"/>
          </a:xfrm>
        </p:spPr>
        <p:txBody>
          <a:bodyPr/>
          <a:lstStyle/>
          <a:p>
            <a:r>
              <a:rPr lang="en-US" dirty="0" smtClean="0"/>
              <a:t>What is Key Club all ABOUT?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066800"/>
            <a:ext cx="7620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/>
              <a:t>“CARING - Our way of life”</a:t>
            </a:r>
            <a:br>
              <a:rPr lang="en-US" sz="4800" dirty="0" smtClean="0"/>
            </a:br>
            <a:endParaRPr lang="en-US" sz="4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4800" dirty="0" smtClean="0"/>
              <a:t>Caring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800" dirty="0" smtClean="0"/>
              <a:t>Character Building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800" dirty="0" smtClean="0"/>
              <a:t>Inclusiveness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4800" dirty="0" smtClean="0"/>
              <a:t>Leadership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423062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Key Club was started by Albert C. Olney and Frank C. </a:t>
            </a:r>
            <a:r>
              <a:rPr lang="en-US" dirty="0" smtClean="0"/>
              <a:t>Vincent</a:t>
            </a:r>
            <a:r>
              <a:rPr lang="en-US" dirty="0"/>
              <a:t> </a:t>
            </a:r>
            <a:r>
              <a:rPr lang="en-US" dirty="0" smtClean="0"/>
              <a:t>on </a:t>
            </a:r>
            <a:r>
              <a:rPr lang="en-US" dirty="0"/>
              <a:t>May 7</a:t>
            </a:r>
            <a:r>
              <a:rPr lang="en-US" baseline="30000" dirty="0"/>
              <a:t>th</a:t>
            </a:r>
            <a:r>
              <a:rPr lang="en-US" dirty="0"/>
              <a:t>, </a:t>
            </a:r>
            <a:r>
              <a:rPr lang="en-US" b="1" dirty="0" smtClean="0"/>
              <a:t>1925 </a:t>
            </a:r>
            <a:r>
              <a:rPr lang="en-US" dirty="0" smtClean="0"/>
              <a:t>at </a:t>
            </a:r>
            <a:r>
              <a:rPr lang="en-US" b="1" dirty="0" smtClean="0"/>
              <a:t>Sacramento High School </a:t>
            </a:r>
            <a:r>
              <a:rPr lang="en-US" dirty="0" smtClean="0"/>
              <a:t>in Sacramento, CA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dirty="0" smtClean="0"/>
              <a:t>Sacramento HS still has an active Key </a:t>
            </a:r>
            <a:r>
              <a:rPr lang="en-US" dirty="0" smtClean="0"/>
              <a:t>Club</a:t>
            </a:r>
          </a:p>
          <a:p>
            <a:pPr marL="914400" lvl="1" indent="-457200">
              <a:buNone/>
            </a:pPr>
            <a:endParaRPr lang="en-US" dirty="0" smtClean="0"/>
          </a:p>
          <a:p>
            <a:r>
              <a:rPr lang="en-US" dirty="0" smtClean="0"/>
              <a:t>They approached neighboring </a:t>
            </a:r>
            <a:r>
              <a:rPr lang="en-US" b="1" dirty="0" smtClean="0"/>
              <a:t>Kiwanis club </a:t>
            </a:r>
            <a:r>
              <a:rPr lang="en-US" dirty="0" smtClean="0"/>
              <a:t>to help charter a similar club for service at their high school.</a:t>
            </a:r>
          </a:p>
          <a:p>
            <a:r>
              <a:rPr lang="en-US" dirty="0" smtClean="0"/>
              <a:t>The club was comprised of the </a:t>
            </a:r>
            <a:r>
              <a:rPr lang="en-US" b="1" dirty="0" smtClean="0"/>
              <a:t>key</a:t>
            </a:r>
            <a:r>
              <a:rPr lang="en-US" dirty="0" smtClean="0"/>
              <a:t> boys in the school, willing to serve the school in any way  possible and to create better school spirit. </a:t>
            </a:r>
          </a:p>
          <a:p>
            <a:pPr marL="857250" lvl="1" indent="-457200">
              <a:buFont typeface="Arial" pitchFamily="34" charset="0"/>
              <a:buChar char="•"/>
            </a:pPr>
            <a:r>
              <a:rPr lang="en-US" dirty="0" smtClean="0"/>
              <a:t>The club was dubbed </a:t>
            </a:r>
            <a:r>
              <a:rPr lang="en-US" b="1" dirty="0" smtClean="0"/>
              <a:t>Key Club</a:t>
            </a:r>
            <a:endParaRPr lang="en-US" dirty="0" smtClean="0"/>
          </a:p>
          <a:p>
            <a:pPr marL="914400" lvl="1" indent="-45720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598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Key Club international is a student led organization that provides </a:t>
            </a:r>
            <a:r>
              <a:rPr lang="en-US" sz="3200" dirty="0" smtClean="0"/>
              <a:t>its members with opportunities to perform service, build character, and develop leadership</a:t>
            </a:r>
            <a:r>
              <a:rPr lang="en-US" sz="3200" dirty="0" smtClean="0"/>
              <a:t>.</a:t>
            </a:r>
          </a:p>
          <a:p>
            <a:r>
              <a:rPr lang="en-US" dirty="0" smtClean="0"/>
              <a:t>MEMBERSHIP: $14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JOIN?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Volunteering Opportunities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ym typeface="Wingdings" pitchFamily="2" charset="2"/>
              </a:rPr>
              <a:t>PET SMARTS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/>
              <a:t>When: Saturdays </a:t>
            </a:r>
          </a:p>
          <a:p>
            <a:pPr lvl="1"/>
            <a:r>
              <a:rPr lang="en-US" dirty="0" smtClean="0"/>
              <a:t>Shifts: 10:30am-12:30pm, 12:30pm-2:30pm, 2:30pm-5pm</a:t>
            </a:r>
          </a:p>
          <a:p>
            <a:pPr lvl="1"/>
            <a:r>
              <a:rPr lang="en-US" dirty="0" smtClean="0"/>
              <a:t>Where: </a:t>
            </a:r>
            <a:r>
              <a:rPr lang="en-US" dirty="0" err="1" smtClean="0"/>
              <a:t>PetSmart</a:t>
            </a:r>
            <a:r>
              <a:rPr lang="en-US" dirty="0" smtClean="0"/>
              <a:t> next to Staples in </a:t>
            </a:r>
            <a:r>
              <a:rPr lang="en-US" dirty="0" err="1" smtClean="0"/>
              <a:t>Eastval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Eastvale</a:t>
            </a:r>
            <a:r>
              <a:rPr lang="en-US" dirty="0" smtClean="0"/>
              <a:t> Clean Up</a:t>
            </a:r>
          </a:p>
          <a:p>
            <a:pPr lvl="2"/>
            <a:r>
              <a:rPr lang="en-US" dirty="0" smtClean="0"/>
              <a:t>Its from 8a-11am </a:t>
            </a:r>
          </a:p>
          <a:p>
            <a:pPr lvl="2"/>
            <a:r>
              <a:rPr lang="en-US" dirty="0" smtClean="0"/>
              <a:t>It’s at J.C. Huber Park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Car Wash at 7-11</a:t>
            </a:r>
          </a:p>
          <a:p>
            <a:pPr lvl="1"/>
            <a:r>
              <a:rPr lang="en-US" dirty="0" smtClean="0"/>
              <a:t>9am-3pm</a:t>
            </a:r>
            <a:endParaRPr lang="en-US" dirty="0" smtClean="0"/>
          </a:p>
          <a:p>
            <a:pPr lvl="1"/>
            <a:r>
              <a:rPr lang="en-US" dirty="0" smtClean="0"/>
              <a:t>Archibald Ave &amp; </a:t>
            </a:r>
            <a:r>
              <a:rPr lang="en-US" dirty="0" err="1" smtClean="0"/>
              <a:t>Schleisman</a:t>
            </a:r>
            <a:r>
              <a:rPr lang="en-US" dirty="0" smtClean="0"/>
              <a:t> Ave</a:t>
            </a:r>
          </a:p>
        </p:txBody>
      </p:sp>
    </p:spTree>
    <p:extLst>
      <p:ext uri="{BB962C8B-B14F-4D97-AF65-F5344CB8AC3E}">
        <p14:creationId xmlns:p14="http://schemas.microsoft.com/office/powerpoint/2010/main" xmlns="" val="4177116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32715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Pediatric Trauma Program </a:t>
            </a:r>
            <a:br>
              <a:rPr lang="en-US" dirty="0" smtClean="0"/>
            </a:br>
            <a:r>
              <a:rPr lang="en-US" dirty="0" smtClean="0"/>
              <a:t>&amp;</a:t>
            </a:r>
            <a:br>
              <a:rPr lang="en-US" dirty="0" smtClean="0"/>
            </a:br>
            <a:r>
              <a:rPr lang="en-US" dirty="0" smtClean="0"/>
              <a:t>Project </a:t>
            </a:r>
            <a:r>
              <a:rPr lang="en-US" dirty="0" err="1" smtClean="0"/>
              <a:t>eliMiNaTe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381000" y="2057400"/>
            <a:ext cx="3657600" cy="3886200"/>
          </a:xfrm>
        </p:spPr>
        <p:txBody>
          <a:bodyPr>
            <a:noAutofit/>
          </a:bodyPr>
          <a:lstStyle/>
          <a:p>
            <a:pPr marL="342900" indent="-342900" eaLnBrk="0" hangingPunct="0">
              <a:buFont typeface="Arial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2"/>
                </a:solidFill>
                <a:latin typeface="Goudy-Old-Style-Normal" pitchFamily="2" charset="0"/>
              </a:rPr>
              <a:t>PTP creates and funds programs to:</a:t>
            </a:r>
          </a:p>
          <a:p>
            <a:pPr marL="800100" lvl="1" indent="-342900" eaLnBrk="0" hangingPunct="0">
              <a:buFont typeface="Arial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2"/>
                </a:solidFill>
                <a:latin typeface="Goudy-Old-Style-Normal" pitchFamily="2" charset="0"/>
              </a:rPr>
              <a:t>Train pediatric doctors, nurses and first responders to specialize in child care</a:t>
            </a:r>
          </a:p>
          <a:p>
            <a:pPr marL="800100" lvl="1" indent="-342900" eaLnBrk="0" hangingPunct="0">
              <a:buFont typeface="Arial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2"/>
                </a:solidFill>
                <a:latin typeface="Goudy-Old-Style-Normal" pitchFamily="2" charset="0"/>
              </a:rPr>
              <a:t>Purchase much needed pediatric medical equipment such as immobilization boards,  incubators and blood pressure gauges </a:t>
            </a:r>
          </a:p>
          <a:p>
            <a:pPr marL="800100" lvl="1" indent="-342900" eaLnBrk="0" hangingPunct="0">
              <a:buFont typeface="Arial" pitchFamily="34" charset="0"/>
              <a:buChar char="•"/>
              <a:defRPr/>
            </a:pPr>
            <a:r>
              <a:rPr lang="en-US" sz="2000" kern="0" dirty="0" smtClean="0">
                <a:solidFill>
                  <a:schemeClr val="tx2"/>
                </a:solidFill>
                <a:latin typeface="Goudy-Old-Style-Normal" pitchFamily="2" charset="0"/>
              </a:rPr>
              <a:t>To create or expand community outreach programs that teach the community about the importance of seat belts, helmets, and playground safety </a:t>
            </a:r>
            <a:r>
              <a:rPr lang="en-US" sz="2000" kern="0" dirty="0" smtClean="0">
                <a:solidFill>
                  <a:schemeClr val="tx2"/>
                </a:solidFill>
                <a:latin typeface="Goudy-Old-Style-Normal" pitchFamily="2" charset="0"/>
              </a:rPr>
              <a:t>etc</a:t>
            </a:r>
            <a:endParaRPr lang="en-US" sz="2000" kern="0" dirty="0" smtClean="0">
              <a:solidFill>
                <a:schemeClr val="tx2"/>
              </a:solidFill>
              <a:latin typeface="Goudy-Old-Style-Normal" pitchFamily="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Project </a:t>
            </a:r>
            <a:r>
              <a:rPr lang="en-US" dirty="0" err="1" smtClean="0"/>
              <a:t>eliMiNaTe’s</a:t>
            </a:r>
            <a:r>
              <a:rPr lang="en-US" dirty="0" smtClean="0"/>
              <a:t> goal is to put an end to Maternal Neonatal Tetanus – a deadly disease that kills newborn babies.</a:t>
            </a:r>
          </a:p>
          <a:p>
            <a:r>
              <a:rPr lang="en-US" dirty="0" smtClean="0"/>
              <a:t>The funding goes to:</a:t>
            </a:r>
          </a:p>
          <a:p>
            <a:pPr lvl="1"/>
            <a:r>
              <a:rPr lang="en-US" dirty="0" smtClean="0"/>
              <a:t>Providing sterile equipments for doctors in third world countries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"/>
          </p:nvPr>
        </p:nvSpPr>
        <p:spPr>
          <a:xfrm>
            <a:off x="457200" y="1676400"/>
            <a:ext cx="3657600" cy="487680"/>
          </a:xfrm>
        </p:spPr>
        <p:txBody>
          <a:bodyPr/>
          <a:lstStyle/>
          <a:p>
            <a:r>
              <a:rPr lang="en-US" dirty="0" smtClean="0"/>
              <a:t>PTP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MNT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FALLY RALLY !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Fall Rally? </a:t>
            </a:r>
          </a:p>
          <a:p>
            <a:pPr lvl="1"/>
            <a:r>
              <a:rPr lang="en-US" dirty="0" smtClean="0"/>
              <a:t>Every year, all key clubs in the southern region of CNH district gather at Six Flags magic mountain to fundraise for PTP. </a:t>
            </a:r>
          </a:p>
          <a:p>
            <a:r>
              <a:rPr lang="en-US" dirty="0" smtClean="0"/>
              <a:t>This is a great way for you to meet other Key Clubbers and understand what service is all about.</a:t>
            </a:r>
          </a:p>
          <a:p>
            <a:r>
              <a:rPr lang="en-US" dirty="0" smtClean="0"/>
              <a:t>Cost: $48 (subject to change)</a:t>
            </a:r>
          </a:p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www.youtube.com/watch?v=c5zbmYoxpjg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683613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Custom 6">
      <a:dk1>
        <a:srgbClr val="4D5B6B"/>
      </a:dk1>
      <a:lt1>
        <a:srgbClr val="E7EEF6"/>
      </a:lt1>
      <a:dk2>
        <a:srgbClr val="675D59"/>
      </a:dk2>
      <a:lt2>
        <a:srgbClr val="00CC99"/>
      </a:lt2>
      <a:accent1>
        <a:srgbClr val="00CC99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0D1722"/>
      </a:accent6>
      <a:hlink>
        <a:srgbClr val="89AAD3"/>
      </a:hlink>
      <a:folHlink>
        <a:srgbClr val="795185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191</TotalTime>
  <Words>427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  ERHS KEY CLUB </vt:lpstr>
      <vt:lpstr>PLEDGE</vt:lpstr>
      <vt:lpstr>OFFICERS FORMAL INTRODUCTION</vt:lpstr>
      <vt:lpstr>What is Key Club all ABOUT?</vt:lpstr>
      <vt:lpstr>Background</vt:lpstr>
      <vt:lpstr>WHY JOIN?</vt:lpstr>
      <vt:lpstr>Volunteering Opportunities </vt:lpstr>
      <vt:lpstr>Pediatric Trauma Program  &amp; Project eliMiNaTe</vt:lpstr>
      <vt:lpstr>FALLY RALLY !</vt:lpstr>
      <vt:lpstr>MEETING ADJOURNED 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ERHS KEY CLUB </dc:title>
  <dc:creator>carrie</dc:creator>
  <cp:lastModifiedBy>carrie</cp:lastModifiedBy>
  <cp:revision>22</cp:revision>
  <dcterms:created xsi:type="dcterms:W3CDTF">2013-04-16T00:22:53Z</dcterms:created>
  <dcterms:modified xsi:type="dcterms:W3CDTF">2013-09-09T04:29:41Z</dcterms:modified>
</cp:coreProperties>
</file>