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6" r:id="rId6"/>
    <p:sldId id="263" r:id="rId7"/>
    <p:sldId id="268" r:id="rId8"/>
    <p:sldId id="271" r:id="rId9"/>
    <p:sldId id="264" r:id="rId10"/>
    <p:sldId id="269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90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AF729-CE25-4EDC-A29E-29F1B619362F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8DCB9-99E0-4974-A174-FDE1CF3440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46725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C8CC17-5F90-4B68-B8B0-BDA744B5D0F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 smtClean="0">
                <a:solidFill>
                  <a:schemeClr val="tx1"/>
                </a:solidFill>
              </a:rPr>
              <a:t/>
            </a:r>
            <a:br>
              <a:rPr lang="en-US" sz="9600" dirty="0" smtClean="0">
                <a:solidFill>
                  <a:schemeClr val="tx1"/>
                </a:solidFill>
              </a:rPr>
            </a:br>
            <a:r>
              <a:rPr lang="en-US" sz="9600" dirty="0" smtClean="0">
                <a:solidFill>
                  <a:schemeClr val="tx1"/>
                </a:solidFill>
              </a:rPr>
              <a:t/>
            </a:r>
            <a:br>
              <a:rPr lang="en-US" sz="9600" dirty="0" smtClean="0">
                <a:solidFill>
                  <a:schemeClr val="tx1"/>
                </a:solidFill>
              </a:rPr>
            </a:br>
            <a:r>
              <a:rPr lang="en-US" sz="8900" dirty="0" smtClean="0">
                <a:solidFill>
                  <a:schemeClr val="bg1">
                    <a:lumMod val="10000"/>
                  </a:schemeClr>
                </a:solidFill>
              </a:rPr>
              <a:t>ERHS KEY CLUB</a:t>
            </a:r>
            <a:r>
              <a:rPr lang="en-US" sz="9600" dirty="0" smtClean="0">
                <a:solidFill>
                  <a:schemeClr val="tx1"/>
                </a:solidFill>
              </a:rPr>
              <a:t/>
            </a:r>
            <a:br>
              <a:rPr lang="en-US" sz="9600" dirty="0" smtClean="0">
                <a:solidFill>
                  <a:schemeClr val="tx1"/>
                </a:solidFill>
              </a:rPr>
            </a:br>
            <a:endParaRPr lang="en-US" sz="9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17, 2013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5105400"/>
            <a:ext cx="1539676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4899168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Sweatshirt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Pre-sale : $15</a:t>
            </a:r>
          </a:p>
          <a:p>
            <a:r>
              <a:rPr lang="en-US" dirty="0" smtClean="0"/>
              <a:t>Regular: $20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10" name="Picture 9" descr="1240254_542135372546104_2045330310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524000"/>
            <a:ext cx="4953000" cy="5015697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0"/>
            <a:ext cx="1539676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683613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ADJOURNED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DON’T FORGET:</a:t>
            </a:r>
          </a:p>
          <a:p>
            <a:pPr lvl="1"/>
            <a:r>
              <a:rPr lang="en-US" sz="4000" dirty="0" smtClean="0"/>
              <a:t>Join Key Club !</a:t>
            </a:r>
          </a:p>
          <a:p>
            <a:pPr lvl="1"/>
            <a:r>
              <a:rPr lang="en-US" sz="4000" dirty="0" smtClean="0"/>
              <a:t>Sign up for Service events !</a:t>
            </a:r>
          </a:p>
          <a:p>
            <a:pPr lvl="1"/>
            <a:r>
              <a:rPr lang="en-US" sz="4000" dirty="0" smtClean="0"/>
              <a:t>Purchase T-Shirts &amp; Sweatshirts !</a:t>
            </a:r>
            <a:endParaRPr lang="en-US" sz="4000" dirty="0"/>
          </a:p>
          <a:p>
            <a:pPr marL="365760" lvl="1" indent="0">
              <a:buNone/>
            </a:pPr>
            <a:r>
              <a:rPr lang="en-US" sz="4000" dirty="0" smtClean="0"/>
              <a:t>HAVE A NICE DAY ! </a:t>
            </a:r>
            <a:r>
              <a:rPr lang="en-US" sz="4000" dirty="0" smtClean="0"/>
              <a:t>☻☺</a:t>
            </a:r>
            <a:endParaRPr lang="en-US" sz="40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0"/>
            <a:ext cx="1539676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77126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PLEDGE</a:t>
            </a:r>
            <a:endParaRPr lang="en-US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</a:rPr>
              <a:t>I pledge on my honor to uphold the objects of Key Club International; to build my home, school, and community; to serve my nation and God; and combat all forces which tend to undermine these institutions.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0"/>
            <a:ext cx="1539676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08424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304800"/>
            <a:ext cx="7467600" cy="1143000"/>
          </a:xfrm>
        </p:spPr>
        <p:txBody>
          <a:bodyPr/>
          <a:lstStyle/>
          <a:p>
            <a:r>
              <a:rPr lang="en-US" b="1" dirty="0" err="1" smtClean="0"/>
              <a:t>Memebership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457200" y="1066800"/>
            <a:ext cx="7620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Cost: $14</a:t>
            </a:r>
          </a:p>
          <a:p>
            <a:r>
              <a:rPr lang="en-US" sz="3200" dirty="0" smtClean="0"/>
              <a:t>What does it your membership include?</a:t>
            </a:r>
          </a:p>
          <a:p>
            <a:r>
              <a:rPr lang="en-US" sz="3200" dirty="0" smtClean="0"/>
              <a:t>Official recognition as a member of Key Club International </a:t>
            </a:r>
          </a:p>
          <a:p>
            <a:pPr>
              <a:buFontTx/>
              <a:buChar char="-"/>
            </a:pPr>
            <a:r>
              <a:rPr lang="en-US" sz="3200" dirty="0" smtClean="0"/>
              <a:t>You will receive a pin and a certificate</a:t>
            </a:r>
          </a:p>
          <a:p>
            <a:endParaRPr lang="en-US" sz="3200" dirty="0" smtClean="0"/>
          </a:p>
          <a:p>
            <a:r>
              <a:rPr lang="en-US" sz="3200" dirty="0" smtClean="0"/>
              <a:t>The remaining $3 from your membership helps pay for your fall rally ticket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0"/>
            <a:ext cx="1539676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23062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Fall Rally</a:t>
            </a:r>
            <a:endParaRPr lang="en-US" dirty="0"/>
          </a:p>
        </p:txBody>
      </p:sp>
      <p:sp>
        <p:nvSpPr>
          <p:cNvPr id="6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914400" lvl="1" indent="-457200"/>
            <a:r>
              <a:rPr lang="en-US" sz="3200" dirty="0" smtClean="0"/>
              <a:t>When: Nov. 9, 2013</a:t>
            </a:r>
          </a:p>
          <a:p>
            <a:pPr marL="914400" lvl="1" indent="-457200"/>
            <a:r>
              <a:rPr lang="en-US" sz="3200" dirty="0" smtClean="0"/>
              <a:t>Where: Six Flags Magic Mountain !</a:t>
            </a:r>
          </a:p>
          <a:p>
            <a:pPr marL="914400" lvl="1" indent="-457200"/>
            <a:r>
              <a:rPr lang="en-US" sz="3200" dirty="0" smtClean="0"/>
              <a:t>Cost: $48</a:t>
            </a:r>
          </a:p>
          <a:p>
            <a:pPr marL="914400" lvl="1" indent="-45720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4141470"/>
            <a:ext cx="2781300" cy="236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0"/>
            <a:ext cx="1539676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70598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0"/>
            <a:ext cx="1539676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57200" y="2971800"/>
            <a:ext cx="79248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6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Service Events ~</a:t>
            </a:r>
            <a:endParaRPr lang="en-US" sz="6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Volunteering Opportunities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ym typeface="Wingdings" pitchFamily="2" charset="2"/>
              </a:rPr>
              <a:t>PET SMARTS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/>
              <a:t>When: Saturdays </a:t>
            </a:r>
          </a:p>
          <a:p>
            <a:pPr lvl="1"/>
            <a:r>
              <a:rPr lang="en-US" dirty="0" smtClean="0"/>
              <a:t>Shifts: 10:30am-12:30pm, 12:30pm-2:30pm, 2:30pm-5pm</a:t>
            </a:r>
          </a:p>
          <a:p>
            <a:pPr lvl="1"/>
            <a:r>
              <a:rPr lang="en-US" dirty="0" smtClean="0"/>
              <a:t>Where: </a:t>
            </a:r>
            <a:r>
              <a:rPr lang="en-US" dirty="0" err="1" smtClean="0"/>
              <a:t>PetSmart</a:t>
            </a:r>
            <a:r>
              <a:rPr lang="en-US" dirty="0" smtClean="0"/>
              <a:t> next to Staples in </a:t>
            </a:r>
            <a:r>
              <a:rPr lang="en-US" dirty="0" err="1" smtClean="0"/>
              <a:t>Eastvale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Eastvale</a:t>
            </a:r>
            <a:r>
              <a:rPr lang="en-US" dirty="0" smtClean="0"/>
              <a:t> Clean </a:t>
            </a:r>
            <a:r>
              <a:rPr lang="en-US" dirty="0" smtClean="0"/>
              <a:t>Up (Sept. 28)</a:t>
            </a:r>
            <a:endParaRPr lang="en-US" dirty="0" smtClean="0"/>
          </a:p>
          <a:p>
            <a:pPr lvl="2"/>
            <a:r>
              <a:rPr lang="en-US" dirty="0" smtClean="0"/>
              <a:t>When: </a:t>
            </a:r>
            <a:r>
              <a:rPr lang="en-US" dirty="0" smtClean="0"/>
              <a:t>8am-11am </a:t>
            </a:r>
            <a:endParaRPr lang="en-US" dirty="0" smtClean="0"/>
          </a:p>
          <a:p>
            <a:pPr lvl="2"/>
            <a:r>
              <a:rPr lang="en-US" dirty="0" smtClean="0"/>
              <a:t>Where: J.C</a:t>
            </a:r>
            <a:r>
              <a:rPr lang="en-US" dirty="0" smtClean="0"/>
              <a:t>. Huber Park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Car Wash at </a:t>
            </a:r>
            <a:r>
              <a:rPr lang="en-US" dirty="0" smtClean="0"/>
              <a:t>7-11 (Sept.28)</a:t>
            </a:r>
            <a:endParaRPr lang="en-US" dirty="0" smtClean="0"/>
          </a:p>
          <a:p>
            <a:pPr lvl="1"/>
            <a:r>
              <a:rPr lang="en-US" dirty="0" smtClean="0"/>
              <a:t>When: 9am-3pm</a:t>
            </a:r>
            <a:endParaRPr lang="en-US" dirty="0" smtClean="0"/>
          </a:p>
          <a:p>
            <a:pPr lvl="1"/>
            <a:r>
              <a:rPr lang="en-US" dirty="0" smtClean="0"/>
              <a:t>Where: Archibald </a:t>
            </a:r>
            <a:r>
              <a:rPr lang="en-US" dirty="0" smtClean="0"/>
              <a:t>Ave &amp; </a:t>
            </a:r>
            <a:r>
              <a:rPr lang="en-US" dirty="0" err="1" smtClean="0"/>
              <a:t>Schleisman</a:t>
            </a:r>
            <a:r>
              <a:rPr lang="en-US" dirty="0" smtClean="0"/>
              <a:t> Ave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0"/>
            <a:ext cx="1539676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177116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Volunteering Opportunities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>
            <a:normAutofit/>
          </a:bodyPr>
          <a:lstStyle/>
          <a:p>
            <a:r>
              <a:rPr lang="en-US" dirty="0" smtClean="0">
                <a:sym typeface="Wingdings" pitchFamily="2" charset="2"/>
              </a:rPr>
              <a:t>Fall Festival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/>
              <a:t>When: </a:t>
            </a:r>
            <a:r>
              <a:rPr lang="en-US" dirty="0" smtClean="0"/>
              <a:t>Oct. 5</a:t>
            </a:r>
            <a:endParaRPr lang="en-US" dirty="0" smtClean="0"/>
          </a:p>
          <a:p>
            <a:pPr lvl="1"/>
            <a:r>
              <a:rPr lang="en-US" dirty="0" smtClean="0"/>
              <a:t>Shifts: </a:t>
            </a:r>
            <a:r>
              <a:rPr lang="en-US" dirty="0" smtClean="0"/>
              <a:t>1:30pm-3:30pm, 3:30pm-5:30pm, 5:30pm-7:30pm, 7:30-9pm</a:t>
            </a:r>
            <a:endParaRPr lang="en-US" dirty="0" smtClean="0"/>
          </a:p>
          <a:p>
            <a:pPr lvl="1"/>
            <a:r>
              <a:rPr lang="en-US" dirty="0" smtClean="0"/>
              <a:t>Harada Park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Eastvale</a:t>
            </a:r>
            <a:r>
              <a:rPr lang="en-US" dirty="0" smtClean="0"/>
              <a:t> 5K/Healthy </a:t>
            </a:r>
            <a:r>
              <a:rPr lang="en-US" dirty="0" err="1" smtClean="0"/>
              <a:t>Eastvale</a:t>
            </a:r>
            <a:r>
              <a:rPr lang="en-US" dirty="0" smtClean="0"/>
              <a:t> Fair</a:t>
            </a:r>
            <a:endParaRPr lang="en-US" dirty="0" smtClean="0"/>
          </a:p>
          <a:p>
            <a:pPr lvl="2"/>
            <a:r>
              <a:rPr lang="en-US" dirty="0" smtClean="0"/>
              <a:t>When: </a:t>
            </a:r>
            <a:r>
              <a:rPr lang="en-US" dirty="0" smtClean="0"/>
              <a:t>6am-12am </a:t>
            </a:r>
            <a:endParaRPr lang="en-US" dirty="0" smtClean="0"/>
          </a:p>
          <a:p>
            <a:pPr lvl="2"/>
            <a:r>
              <a:rPr lang="en-US" dirty="0" smtClean="0"/>
              <a:t>Where:  Here at ERHS !</a:t>
            </a: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0"/>
            <a:ext cx="1539676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177116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Spirit Pack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Pre-sale : $8</a:t>
            </a:r>
          </a:p>
          <a:p>
            <a:r>
              <a:rPr lang="en-US" sz="3000" dirty="0" smtClean="0"/>
              <a:t>Regular: $10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600" dirty="0" smtClean="0"/>
              <a:t>items </a:t>
            </a:r>
            <a:r>
              <a:rPr lang="en-US" sz="2600" dirty="0" smtClean="0"/>
              <a:t>include:</a:t>
            </a:r>
          </a:p>
          <a:p>
            <a:r>
              <a:rPr lang="en-US" sz="2600" dirty="0" smtClean="0"/>
              <a:t>- 1 black lei</a:t>
            </a:r>
          </a:p>
          <a:p>
            <a:r>
              <a:rPr lang="en-US" sz="2600" dirty="0" smtClean="0"/>
              <a:t>- 1 </a:t>
            </a:r>
            <a:r>
              <a:rPr lang="en-US" sz="2600" dirty="0" err="1" smtClean="0"/>
              <a:t>black&amp;teal</a:t>
            </a:r>
            <a:r>
              <a:rPr lang="en-US" sz="2600" dirty="0" smtClean="0"/>
              <a:t> pompom</a:t>
            </a:r>
          </a:p>
          <a:p>
            <a:r>
              <a:rPr lang="en-US" sz="2600" dirty="0" smtClean="0"/>
              <a:t>- 1 teal bandana</a:t>
            </a:r>
          </a:p>
          <a:p>
            <a:r>
              <a:rPr lang="en-US" sz="2600" dirty="0" smtClean="0"/>
              <a:t>- 1 black mini-megaphone necklace</a:t>
            </a:r>
          </a:p>
          <a:p>
            <a:r>
              <a:rPr lang="en-US" sz="2600" dirty="0" smtClean="0"/>
              <a:t>- 2 </a:t>
            </a:r>
            <a:r>
              <a:rPr lang="en-US" sz="2600" dirty="0" err="1" smtClean="0"/>
              <a:t>fruitsnacks</a:t>
            </a:r>
            <a:endParaRPr lang="en-US" sz="2600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10" name="Picture 9" descr="1240254_542135372546104_2045330310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990" y="0"/>
            <a:ext cx="4652010" cy="471089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83613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T-Shirts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en-US" dirty="0" smtClean="0"/>
              <a:t>Pre-sale : $8</a:t>
            </a:r>
          </a:p>
          <a:p>
            <a:pPr algn="ctr"/>
            <a:r>
              <a:rPr lang="en-US" dirty="0" smtClean="0"/>
              <a:t>Regular: $10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1234967_542135369212771_398443316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399" y="2590800"/>
            <a:ext cx="3962401" cy="4038600"/>
          </a:xfrm>
          <a:prstGeom prst="rect">
            <a:avLst/>
          </a:prstGeom>
        </p:spPr>
      </p:pic>
      <p:pic>
        <p:nvPicPr>
          <p:cNvPr id="6" name="Picture 5" descr="1239612_542135392546102_867142319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584530"/>
            <a:ext cx="3701653" cy="400629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0" y="19812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00200" y="19050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Front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0"/>
            <a:ext cx="1539676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683613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ustom 6">
      <a:dk1>
        <a:srgbClr val="4D5B6B"/>
      </a:dk1>
      <a:lt1>
        <a:srgbClr val="E7EEF6"/>
      </a:lt1>
      <a:dk2>
        <a:srgbClr val="675D59"/>
      </a:dk2>
      <a:lt2>
        <a:srgbClr val="00CC99"/>
      </a:lt2>
      <a:accent1>
        <a:srgbClr val="00CC99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0D1722"/>
      </a:accent6>
      <a:hlink>
        <a:srgbClr val="89AAD3"/>
      </a:hlink>
      <a:folHlink>
        <a:srgbClr val="79518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243</TotalTime>
  <Words>287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  ERHS KEY CLUB </vt:lpstr>
      <vt:lpstr>PLEDGE</vt:lpstr>
      <vt:lpstr>Memebership</vt:lpstr>
      <vt:lpstr>Fall Rally</vt:lpstr>
      <vt:lpstr>Slide 5</vt:lpstr>
      <vt:lpstr>Volunteering Opportunities </vt:lpstr>
      <vt:lpstr>Volunteering Opportunities </vt:lpstr>
      <vt:lpstr>Division Spirit Pack</vt:lpstr>
      <vt:lpstr>Division T-Shirts</vt:lpstr>
      <vt:lpstr>Division Sweatshirt</vt:lpstr>
      <vt:lpstr>MEETING ADJOURNED 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ERHS KEY CLUB </dc:title>
  <dc:creator>carrie</dc:creator>
  <cp:lastModifiedBy>carrie</cp:lastModifiedBy>
  <cp:revision>27</cp:revision>
  <dcterms:created xsi:type="dcterms:W3CDTF">2013-04-16T00:22:53Z</dcterms:created>
  <dcterms:modified xsi:type="dcterms:W3CDTF">2013-09-16T05:40:48Z</dcterms:modified>
</cp:coreProperties>
</file>